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62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0ea163d4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0ea163d4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0ea163d4a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0ea163d4a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c.gov/dera/data/edgar-log-file-data-set.html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-76200" y="338175"/>
            <a:ext cx="89085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3600" dirty="0"/>
              <a:t>Clustering and Dimension Reduction of Web Proxy Log for Anomaly Detection</a:t>
            </a:r>
            <a:endParaRPr sz="36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235500" y="30373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CSCE 566 Project Idea 2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Spring 2020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Titli Sarkar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Statement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/>
              <a:t>Cluster web proxy logs for anomaly detection.</a:t>
            </a:r>
            <a:endParaRPr i="1"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/>
              <a:t>Given: 	</a:t>
            </a:r>
            <a:r>
              <a:rPr lang="en-US" dirty="0"/>
              <a:t>Web proxy log files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dirty="0"/>
              <a:t>Goal: Build a model to </a:t>
            </a:r>
            <a:r>
              <a:rPr lang="en-US" dirty="0"/>
              <a:t>cluster</a:t>
            </a:r>
            <a:r>
              <a:rPr lang="en" dirty="0"/>
              <a:t> </a:t>
            </a:r>
            <a:r>
              <a:rPr lang="en-US" dirty="0"/>
              <a:t>log files based on rate of user visiting frequency</a:t>
            </a:r>
            <a:r>
              <a:rPr lang="en" dirty="0"/>
              <a:t>. 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" sz="1600" b="1" dirty="0"/>
              <a:t>Three steps: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/>
              <a:t>1&gt; data Preprocessing, 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/>
              <a:t>2&gt; outlier detection, </a:t>
            </a:r>
          </a:p>
          <a:p>
            <a:pPr marL="0" lvl="0" indent="0" algn="l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dirty="0"/>
              <a:t>3&gt; log classification</a:t>
            </a:r>
            <a:endParaRPr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Model</a:t>
            </a:r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4EB6D3F-3E36-4D7A-A665-BBCF5002B8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4609" t="18427" r="21563" b="20197"/>
          <a:stretch/>
        </p:blipFill>
        <p:spPr>
          <a:xfrm>
            <a:off x="628650" y="1017725"/>
            <a:ext cx="7457820" cy="38114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5D3EF-6FCD-4577-9E06-7CD6E1A6F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B16CB2-6659-42C6-AFC4-6F21DF536D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Input: A web log file (possible source: </a:t>
            </a:r>
            <a:r>
              <a:rPr lang="en-US" dirty="0">
                <a:hlinkClick r:id="rId2"/>
              </a:rPr>
              <a:t>https://www.sec.gov/dera/data/edgar-log-file-data-set.html</a:t>
            </a:r>
            <a:r>
              <a:rPr lang="en-US" dirty="0"/>
              <a:t>)</a:t>
            </a:r>
          </a:p>
          <a:p>
            <a:r>
              <a:rPr lang="en-US" dirty="0"/>
              <a:t>Output: Cluster them in medium, high and burst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/>
              <a:t>Apply clustering algorithm/ machine learning algorithm to predict the protein class for a new protein. </a:t>
            </a:r>
          </a:p>
          <a:p>
            <a:pPr marL="114300" indent="0">
              <a:buNone/>
            </a:pPr>
            <a:r>
              <a:rPr lang="en-US" dirty="0"/>
              <a:t> k-means can be a good choice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>
                <a:solidFill>
                  <a:srgbClr val="FF0000"/>
                </a:solidFill>
              </a:rPr>
              <a:t>**Familiarity with Deep Learning or Machine Learning is an advantage.</a:t>
            </a:r>
          </a:p>
        </p:txBody>
      </p:sp>
    </p:spTree>
    <p:extLst>
      <p:ext uri="{BB962C8B-B14F-4D97-AF65-F5344CB8AC3E}">
        <p14:creationId xmlns:p14="http://schemas.microsoft.com/office/powerpoint/2010/main" val="3271973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15F7C-78D3-4198-B6B4-A314FBE1D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Format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7968BA-40D8-4E66-80B2-206FA414DEC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922" t="20972" r="39844" b="25833"/>
          <a:stretch/>
        </p:blipFill>
        <p:spPr>
          <a:xfrm>
            <a:off x="1057274" y="900113"/>
            <a:ext cx="6586539" cy="4100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12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84CF-533E-42CD-8E57-5845B30CF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7911E0-34B7-4641-AFDB-889073007D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1&gt; Data Preprocessing- </a:t>
            </a:r>
            <a:r>
              <a:rPr lang="en-US" sz="1600" dirty="0"/>
              <a:t>fill missing values, dimension reduction</a:t>
            </a:r>
          </a:p>
          <a:p>
            <a:pPr marL="114300" indent="0">
              <a:buNone/>
            </a:pPr>
            <a:r>
              <a:rPr lang="en-US" dirty="0"/>
              <a:t>2&gt; Outlier Detection-  </a:t>
            </a:r>
            <a:r>
              <a:rPr lang="en-US" sz="1600" dirty="0"/>
              <a:t>calculate number of each type of file: image, audio, video, data and   remove objects of each type with bandwidth and duration less than a minimum defined value </a:t>
            </a:r>
          </a:p>
          <a:p>
            <a:r>
              <a:rPr lang="en-US" dirty="0">
                <a:solidFill>
                  <a:srgbClr val="595959"/>
                </a:solidFill>
              </a:rPr>
              <a:t>3&gt; Log Classification- </a:t>
            </a:r>
          </a:p>
          <a:p>
            <a:pPr marL="114300" indent="0">
              <a:buNone/>
            </a:pPr>
            <a:r>
              <a:rPr lang="en-US" sz="1600" dirty="0"/>
              <a:t>Calculate rate for each type of log file  -&gt; </a:t>
            </a:r>
            <a:r>
              <a:rPr lang="en-US" sz="1600" dirty="0" err="1"/>
              <a:t>file.bandwidth</a:t>
            </a:r>
            <a:r>
              <a:rPr lang="en-US" sz="1600" dirty="0"/>
              <a:t>*100000/100) </a:t>
            </a:r>
          </a:p>
          <a:p>
            <a:pPr marL="114300" indent="0">
              <a:buNone/>
            </a:pPr>
            <a:r>
              <a:rPr lang="en-US" sz="1600" dirty="0"/>
              <a:t>Classify each type of log file in three different types i.e. Burst, High and Medium according to conditions : </a:t>
            </a:r>
          </a:p>
          <a:p>
            <a:r>
              <a:rPr lang="en-US" sz="1600" dirty="0"/>
              <a:t>1. if (rate &gt; 90% of bandwidth ) -&gt;  </a:t>
            </a:r>
            <a:r>
              <a:rPr lang="en-US" sz="1600" b="1" dirty="0"/>
              <a:t>Burst</a:t>
            </a:r>
            <a:endParaRPr lang="en-US" sz="1600" dirty="0"/>
          </a:p>
          <a:p>
            <a:r>
              <a:rPr lang="en-US" sz="1600" dirty="0"/>
              <a:t>2. if (rate &gt; 80% of bandwidth ) -&gt; </a:t>
            </a:r>
            <a:r>
              <a:rPr lang="en-US" sz="1600" b="1" dirty="0"/>
              <a:t>High</a:t>
            </a:r>
            <a:r>
              <a:rPr lang="en-US" sz="1600" dirty="0"/>
              <a:t> </a:t>
            </a:r>
          </a:p>
          <a:p>
            <a:r>
              <a:rPr lang="en-US" sz="1600" dirty="0"/>
              <a:t>3. else -&gt; </a:t>
            </a:r>
            <a:r>
              <a:rPr lang="en-US" sz="1600" b="1" dirty="0"/>
              <a:t>Medium</a:t>
            </a:r>
            <a:endParaRPr lang="en-US" sz="1600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32684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266</Words>
  <Application>Microsoft Office PowerPoint</Application>
  <PresentationFormat>On-screen Show (16:9)</PresentationFormat>
  <Paragraphs>32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Clustering and Dimension Reduction of Web Proxy Log for Anomaly Detection</vt:lpstr>
      <vt:lpstr>Problem Statement</vt:lpstr>
      <vt:lpstr>Model</vt:lpstr>
      <vt:lpstr>Method</vt:lpstr>
      <vt:lpstr>Data Format</vt:lpstr>
      <vt:lpstr>method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Learning based Protein Classification</dc:title>
  <cp:lastModifiedBy>Titli Sarkar</cp:lastModifiedBy>
  <cp:revision>13</cp:revision>
  <dcterms:modified xsi:type="dcterms:W3CDTF">2020-03-16T15:28:18Z</dcterms:modified>
</cp:coreProperties>
</file>